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 snapToObjects="1">
      <p:cViewPr varScale="1">
        <p:scale>
          <a:sx n="92" d="100"/>
          <a:sy n="92" d="100"/>
        </p:scale>
        <p:origin x="2200" y="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/>
              <a:t>Mobile Hearing Screening </a:t>
            </a:r>
            <a:r>
              <a:rPr lang="sv-SE" dirty="0"/>
              <a:t>and </a:t>
            </a:r>
            <a:r>
              <a:rPr lang="sv-SE" dirty="0" err="1"/>
              <a:t>Ear</a:t>
            </a:r>
            <a:r>
              <a:rPr lang="sv-SE" dirty="0"/>
              <a:t> Care </a:t>
            </a:r>
            <a:r>
              <a:rPr dirty="0"/>
              <a:t>for Schoolchildren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Luanda, Angola – A Rotary Malmö Lorensborg Initiative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• Mobile hearing screening project for underserved schools in Luanda, Angola</a:t>
            </a:r>
          </a:p>
          <a:p>
            <a:pPr marL="0" indent="0">
              <a:buNone/>
            </a:pPr>
            <a:r>
              <a:rPr dirty="0"/>
              <a:t>• Goal: Screen </a:t>
            </a:r>
            <a:r>
              <a:rPr lang="sv-SE" dirty="0"/>
              <a:t>5 000</a:t>
            </a:r>
            <a:r>
              <a:rPr dirty="0"/>
              <a:t> children annually</a:t>
            </a:r>
            <a:endParaRPr lang="sv-SE" dirty="0"/>
          </a:p>
          <a:p>
            <a:r>
              <a:rPr lang="sv-SE" dirty="0" err="1"/>
              <a:t>Treatment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CSOM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EarClean</a:t>
            </a:r>
            <a:r>
              <a:rPr lang="sv-SE" dirty="0"/>
              <a:t> </a:t>
            </a:r>
            <a:r>
              <a:rPr lang="sv-SE" dirty="0" err="1"/>
              <a:t>method</a:t>
            </a:r>
            <a:endParaRPr dirty="0"/>
          </a:p>
          <a:p>
            <a:pPr marL="0" indent="0">
              <a:buNone/>
            </a:pPr>
            <a:r>
              <a:rPr dirty="0"/>
              <a:t>• Collaboration between Rotary Malmö </a:t>
            </a:r>
            <a:r>
              <a:rPr dirty="0" err="1"/>
              <a:t>Lorensborg</a:t>
            </a:r>
            <a:r>
              <a:rPr dirty="0"/>
              <a:t> </a:t>
            </a:r>
            <a:r>
              <a:rPr lang="sv-SE" dirty="0"/>
              <a:t>, RC Luanda </a:t>
            </a:r>
            <a:r>
              <a:rPr dirty="0"/>
              <a:t>and Dr. Palmira </a:t>
            </a:r>
            <a:r>
              <a:rPr dirty="0" err="1"/>
              <a:t>Kuatoko</a:t>
            </a:r>
            <a:endParaRPr dirty="0"/>
          </a:p>
          <a:p>
            <a:pPr marL="0" indent="0">
              <a:buNone/>
            </a:pPr>
            <a:r>
              <a:rPr dirty="0"/>
              <a:t>• Seeking sponsorship of a vehicle to serve as a mobile clinic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Need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dirty="0"/>
              <a:t>• Hearing loss is a hidden barrier to education and </a:t>
            </a:r>
            <a:r>
              <a:rPr lang="sv-SE" dirty="0"/>
              <a:t>  </a:t>
            </a:r>
          </a:p>
          <a:p>
            <a:pPr marL="0" indent="0">
              <a:buNone/>
            </a:pPr>
            <a:r>
              <a:rPr lang="sv-SE" dirty="0"/>
              <a:t>    </a:t>
            </a:r>
            <a:r>
              <a:rPr dirty="0"/>
              <a:t>development</a:t>
            </a:r>
            <a:endParaRPr lang="sv-SE" dirty="0"/>
          </a:p>
          <a:p>
            <a:r>
              <a:rPr lang="sv-SE" dirty="0"/>
              <a:t>CSOM is the </a:t>
            </a:r>
            <a:r>
              <a:rPr lang="sv-SE" dirty="0" err="1"/>
              <a:t>most</a:t>
            </a:r>
            <a:r>
              <a:rPr lang="sv-SE" dirty="0"/>
              <a:t> common </a:t>
            </a:r>
            <a:r>
              <a:rPr lang="sv-SE" dirty="0" err="1"/>
              <a:t>reason</a:t>
            </a:r>
            <a:r>
              <a:rPr lang="sv-SE" dirty="0"/>
              <a:t> for hearing loss in </a:t>
            </a:r>
            <a:r>
              <a:rPr lang="sv-SE" dirty="0" err="1"/>
              <a:t>children</a:t>
            </a:r>
            <a:r>
              <a:rPr lang="sv-SE" dirty="0"/>
              <a:t> in </a:t>
            </a:r>
            <a:r>
              <a:rPr lang="sv-SE" dirty="0" err="1"/>
              <a:t>Africa</a:t>
            </a:r>
            <a:endParaRPr dirty="0"/>
          </a:p>
          <a:p>
            <a:pPr marL="0" indent="0">
              <a:buNone/>
            </a:pPr>
            <a:r>
              <a:rPr dirty="0"/>
              <a:t>• Most children in Luanda have no access to 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    </a:t>
            </a:r>
            <a:r>
              <a:rPr dirty="0"/>
              <a:t>screening or early intervention</a:t>
            </a:r>
          </a:p>
          <a:p>
            <a:pPr marL="0" indent="0">
              <a:buNone/>
            </a:pPr>
            <a:r>
              <a:rPr dirty="0"/>
              <a:t>• No existing infrastructure for mobile hearing care</a:t>
            </a:r>
          </a:p>
          <a:p>
            <a:pPr marL="0" indent="0">
              <a:buNone/>
            </a:pPr>
            <a:r>
              <a:rPr dirty="0"/>
              <a:t>• A vehicle will bring care directly to the </a:t>
            </a:r>
            <a:r>
              <a:rPr lang="sv-SE" dirty="0" err="1"/>
              <a:t>children</a:t>
            </a:r>
            <a:r>
              <a:rPr dirty="0"/>
              <a:t> 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   </a:t>
            </a:r>
            <a:r>
              <a:rPr dirty="0"/>
              <a:t>that need it most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Partners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Rotary Malmö </a:t>
            </a:r>
            <a:r>
              <a:rPr dirty="0" err="1"/>
              <a:t>Lorensborg</a:t>
            </a:r>
            <a:r>
              <a:rPr dirty="0"/>
              <a:t> – Sweden</a:t>
            </a:r>
            <a:r>
              <a:rPr lang="sv-SE" dirty="0"/>
              <a:t> and RC  </a:t>
            </a:r>
          </a:p>
          <a:p>
            <a:pPr marL="0" indent="0">
              <a:buNone/>
            </a:pPr>
            <a:r>
              <a:rPr lang="sv-SE" dirty="0"/>
              <a:t>   Luanda, Angola</a:t>
            </a:r>
            <a:endParaRPr dirty="0"/>
          </a:p>
          <a:p>
            <a:pPr marL="0" indent="0">
              <a:buNone/>
            </a:pPr>
            <a:r>
              <a:rPr dirty="0"/>
              <a:t>• Dr. Palmira </a:t>
            </a:r>
            <a:r>
              <a:rPr dirty="0" err="1"/>
              <a:t>Kuatoko</a:t>
            </a:r>
            <a:r>
              <a:rPr dirty="0"/>
              <a:t> – ENT Specialist, Hospital 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</a:t>
            </a:r>
            <a:r>
              <a:rPr dirty="0"/>
              <a:t>Josina Machel, Luanda</a:t>
            </a:r>
          </a:p>
          <a:p>
            <a:pPr marL="0" indent="0">
              <a:buNone/>
            </a:pPr>
            <a:r>
              <a:rPr dirty="0"/>
              <a:t>• Local health teams and school authorities</a:t>
            </a:r>
          </a:p>
          <a:p>
            <a:pPr marL="0" indent="0">
              <a:buNone/>
            </a:pPr>
            <a:r>
              <a:rPr dirty="0"/>
              <a:t>• In discussion with vehicle manufacturers for 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</a:t>
            </a:r>
            <a:r>
              <a:rPr dirty="0"/>
              <a:t>CSR sponsorship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We Are Asking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dirty="0"/>
              <a:t>• Full sponsorship of one vehicle (compact van 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   </a:t>
            </a:r>
            <a:r>
              <a:rPr dirty="0"/>
              <a:t>preferred)</a:t>
            </a:r>
          </a:p>
          <a:p>
            <a:pPr marL="0" indent="0">
              <a:buNone/>
            </a:pPr>
            <a:r>
              <a:rPr dirty="0"/>
              <a:t>• Suitable for basic clinical conversion and 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</a:t>
            </a:r>
            <a:r>
              <a:rPr dirty="0"/>
              <a:t>reliable in urban settings</a:t>
            </a:r>
          </a:p>
          <a:p>
            <a:pPr marL="0" indent="0">
              <a:buNone/>
            </a:pPr>
            <a:r>
              <a:rPr dirty="0"/>
              <a:t>• Optional: Initial maintenance support or 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</a:t>
            </a:r>
            <a:r>
              <a:rPr dirty="0"/>
              <a:t>delivery to Luanda</a:t>
            </a:r>
          </a:p>
          <a:p>
            <a:pPr marL="0" indent="0">
              <a:buNone/>
            </a:pPr>
            <a:r>
              <a:rPr dirty="0"/>
              <a:t>• Long-term use by local ENT team with Rotary 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</a:t>
            </a:r>
            <a:r>
              <a:rPr dirty="0"/>
              <a:t>oversight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CSR &amp; SDG Alignment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dirty="0"/>
              <a:t>• UN Sustainable Development Goals:</a:t>
            </a:r>
          </a:p>
          <a:p>
            <a:pPr marL="0" indent="0">
              <a:buNone/>
            </a:pPr>
            <a:r>
              <a:rPr dirty="0"/>
              <a:t>  – Good Health &amp; Well-being (SDG 3)</a:t>
            </a:r>
            <a:endParaRPr lang="sv-SE" dirty="0"/>
          </a:p>
          <a:p>
            <a:pPr marL="0" indent="0">
              <a:buNone/>
            </a:pPr>
            <a:r>
              <a:rPr dirty="0"/>
              <a:t>   – Quality Education (SDG 4)</a:t>
            </a:r>
          </a:p>
          <a:p>
            <a:pPr marL="0" indent="0">
              <a:buNone/>
            </a:pPr>
            <a:r>
              <a:rPr dirty="0"/>
              <a:t>   – Reduced Inequalities (SDG 10)</a:t>
            </a:r>
          </a:p>
          <a:p>
            <a:pPr marL="0" indent="0">
              <a:buNone/>
            </a:pPr>
            <a:r>
              <a:rPr dirty="0"/>
              <a:t>• Promotes inclusive mobility, child health, and 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</a:t>
            </a:r>
            <a:r>
              <a:rPr dirty="0"/>
              <a:t>social impact</a:t>
            </a:r>
          </a:p>
          <a:p>
            <a:pPr marL="0" indent="0">
              <a:buNone/>
            </a:pPr>
            <a:r>
              <a:rPr dirty="0"/>
              <a:t>• Opportunity to showcase your brand’s 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</a:t>
            </a:r>
            <a:r>
              <a:rPr dirty="0"/>
              <a:t>commitment to global health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Submitted by: </a:t>
            </a:r>
            <a:r>
              <a:rPr lang="sv-SE" dirty="0"/>
              <a:t>Åke Reimer</a:t>
            </a:r>
            <a:endParaRPr dirty="0"/>
          </a:p>
          <a:p>
            <a:r>
              <a:rPr dirty="0"/>
              <a:t>Rotary Malmö </a:t>
            </a:r>
            <a:r>
              <a:rPr dirty="0" err="1"/>
              <a:t>Lorensborg</a:t>
            </a:r>
            <a:r>
              <a:rPr dirty="0"/>
              <a:t> (Sweden)</a:t>
            </a:r>
          </a:p>
          <a:p>
            <a:r>
              <a:rPr dirty="0"/>
              <a:t>Email: </a:t>
            </a:r>
            <a:r>
              <a:rPr lang="sv-SE" dirty="0" err="1"/>
              <a:t>akereimer@gmail.com</a:t>
            </a:r>
            <a:endParaRPr dirty="0"/>
          </a:p>
          <a:p>
            <a:r>
              <a:rPr dirty="0"/>
              <a:t>Phone:</a:t>
            </a:r>
            <a:r>
              <a:rPr lang="sv-SE" dirty="0"/>
              <a:t> + 46 708943268</a:t>
            </a:r>
            <a:r>
              <a:rPr dirty="0"/>
              <a:t> </a:t>
            </a:r>
            <a:endParaRPr lang="sv-SE" dirty="0"/>
          </a:p>
          <a:p>
            <a:r>
              <a:rPr dirty="0"/>
              <a:t>Date: August 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319</Words>
  <Application>Microsoft Macintosh PowerPoint</Application>
  <PresentationFormat>Bildspel på skärmen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Mobile Hearing Screening and Ear Care for Schoolchildren</vt:lpstr>
      <vt:lpstr>Project Overview</vt:lpstr>
      <vt:lpstr>The Need</vt:lpstr>
      <vt:lpstr>Project Partners</vt:lpstr>
      <vt:lpstr>What We Are Asking</vt:lpstr>
      <vt:lpstr>CSR &amp; SDG Alignment</vt:lpstr>
      <vt:lpstr>Contact Information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Åke Reimer</cp:lastModifiedBy>
  <cp:revision>2</cp:revision>
  <dcterms:created xsi:type="dcterms:W3CDTF">2013-01-27T09:14:16Z</dcterms:created>
  <dcterms:modified xsi:type="dcterms:W3CDTF">2025-08-07T19:25:23Z</dcterms:modified>
  <cp:category/>
</cp:coreProperties>
</file>